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49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54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97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80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23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99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95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93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6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1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69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EB02-FFB6-4382-B418-57AE7E38F8F3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5D86-4B1F-4EDE-ACE5-448D342BC9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00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948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2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5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8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66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0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3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1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2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6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889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345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345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30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0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07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5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18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30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66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3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16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2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86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55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1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2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2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78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93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80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37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0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6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04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90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3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0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4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7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4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5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1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5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43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03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24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88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4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59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0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0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0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3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645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5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67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472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96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06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252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4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722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5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9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101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6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1</cp:revision>
  <dcterms:created xsi:type="dcterms:W3CDTF">2017-03-09T08:19:35Z</dcterms:created>
  <dcterms:modified xsi:type="dcterms:W3CDTF">2017-03-09T08:19:46Z</dcterms:modified>
</cp:coreProperties>
</file>